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8999538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6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7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jp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79914-9871-49D3-ABC4-0A07157B29E4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500188" y="1143000"/>
            <a:ext cx="3857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C61083-8C24-46E7-B863-A70976E91B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310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966" y="1178222"/>
            <a:ext cx="7649607" cy="2506427"/>
          </a:xfrm>
        </p:spPr>
        <p:txBody>
          <a:bodyPr anchor="b"/>
          <a:lstStyle>
            <a:lvl1pPr algn="ctr">
              <a:defRPr sz="590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42" y="3781306"/>
            <a:ext cx="6749654" cy="1738167"/>
          </a:xfrm>
        </p:spPr>
        <p:txBody>
          <a:bodyPr/>
          <a:lstStyle>
            <a:lvl1pPr marL="0" indent="0" algn="ctr">
              <a:buNone/>
              <a:defRPr sz="2362"/>
            </a:lvl1pPr>
            <a:lvl2pPr marL="449976" indent="0" algn="ctr">
              <a:buNone/>
              <a:defRPr sz="1968"/>
            </a:lvl2pPr>
            <a:lvl3pPr marL="899952" indent="0" algn="ctr">
              <a:buNone/>
              <a:defRPr sz="1772"/>
            </a:lvl3pPr>
            <a:lvl4pPr marL="1349929" indent="0" algn="ctr">
              <a:buNone/>
              <a:defRPr sz="1575"/>
            </a:lvl4pPr>
            <a:lvl5pPr marL="1799905" indent="0" algn="ctr">
              <a:buNone/>
              <a:defRPr sz="1575"/>
            </a:lvl5pPr>
            <a:lvl6pPr marL="2249881" indent="0" algn="ctr">
              <a:buNone/>
              <a:defRPr sz="1575"/>
            </a:lvl6pPr>
            <a:lvl7pPr marL="2699857" indent="0" algn="ctr">
              <a:buNone/>
              <a:defRPr sz="1575"/>
            </a:lvl7pPr>
            <a:lvl8pPr marL="3149834" indent="0" algn="ctr">
              <a:buNone/>
              <a:defRPr sz="1575"/>
            </a:lvl8pPr>
            <a:lvl9pPr marL="3599810" indent="0" algn="ctr">
              <a:buNone/>
              <a:defRPr sz="1575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1C87F-B5B4-4FA9-AC3A-0FC157C688C3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925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E37AE-8B51-470D-847B-8C45AE7009C0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333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0295" y="383297"/>
            <a:ext cx="1940525" cy="610108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719" y="383297"/>
            <a:ext cx="5709082" cy="610108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ED1A-B684-4643-866C-5CEC4DF835A5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554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3C52CE-40D7-4F6A-B23C-533C41A15E03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775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31" y="1794831"/>
            <a:ext cx="7762102" cy="2994714"/>
          </a:xfrm>
        </p:spPr>
        <p:txBody>
          <a:bodyPr anchor="b"/>
          <a:lstStyle>
            <a:lvl1pPr>
              <a:defRPr sz="590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031" y="4817876"/>
            <a:ext cx="7762102" cy="1574849"/>
          </a:xfrm>
        </p:spPr>
        <p:txBody>
          <a:bodyPr/>
          <a:lstStyle>
            <a:lvl1pPr marL="0" indent="0">
              <a:buNone/>
              <a:defRPr sz="2362">
                <a:solidFill>
                  <a:schemeClr val="tx1"/>
                </a:solidFill>
              </a:defRPr>
            </a:lvl1pPr>
            <a:lvl2pPr marL="449976" indent="0">
              <a:buNone/>
              <a:defRPr sz="1968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35385-2370-4926-9DD3-C857903A15D1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825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718" y="1916484"/>
            <a:ext cx="3824804" cy="45678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016" y="1916484"/>
            <a:ext cx="3824804" cy="45678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4D95D-3294-497A-8160-7CC57E1602FD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035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0" y="383299"/>
            <a:ext cx="7762102" cy="139153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9891" y="1764832"/>
            <a:ext cx="3807226" cy="864917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891" y="2629749"/>
            <a:ext cx="3807226" cy="38679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017" y="1764832"/>
            <a:ext cx="3825976" cy="864917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017" y="2629749"/>
            <a:ext cx="3825976" cy="38679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E11E-AAF0-42B8-8FD4-F02E87447BF2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336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179A5-2DE5-4F38-886D-148526E53C5A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942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F93AA-1295-47E4-8366-CADFCCE23364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593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479954"/>
            <a:ext cx="2902585" cy="1679840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5976" y="1036570"/>
            <a:ext cx="4556016" cy="5116178"/>
          </a:xfrm>
        </p:spPr>
        <p:txBody>
          <a:bodyPr/>
          <a:lstStyle>
            <a:lvl1pPr>
              <a:defRPr sz="3149"/>
            </a:lvl1pPr>
            <a:lvl2pPr>
              <a:defRPr sz="2756"/>
            </a:lvl2pPr>
            <a:lvl3pPr>
              <a:defRPr sz="2362"/>
            </a:lvl3pPr>
            <a:lvl4pPr>
              <a:defRPr sz="1968"/>
            </a:lvl4pPr>
            <a:lvl5pPr>
              <a:defRPr sz="1968"/>
            </a:lvl5pPr>
            <a:lvl6pPr>
              <a:defRPr sz="1968"/>
            </a:lvl6pPr>
            <a:lvl7pPr>
              <a:defRPr sz="1968"/>
            </a:lvl7pPr>
            <a:lvl8pPr>
              <a:defRPr sz="1968"/>
            </a:lvl8pPr>
            <a:lvl9pPr>
              <a:defRPr sz="196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2159794"/>
            <a:ext cx="2902585" cy="4001285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F1B95-F7C9-431A-9DF4-C5F5170B298A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049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479954"/>
            <a:ext cx="2902585" cy="1679840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5976" y="1036570"/>
            <a:ext cx="4556016" cy="5116178"/>
          </a:xfrm>
        </p:spPr>
        <p:txBody>
          <a:bodyPr anchor="t"/>
          <a:lstStyle>
            <a:lvl1pPr marL="0" indent="0">
              <a:buNone/>
              <a:defRPr sz="3149"/>
            </a:lvl1pPr>
            <a:lvl2pPr marL="449976" indent="0">
              <a:buNone/>
              <a:defRPr sz="2756"/>
            </a:lvl2pPr>
            <a:lvl3pPr marL="899952" indent="0">
              <a:buNone/>
              <a:defRPr sz="2362"/>
            </a:lvl3pPr>
            <a:lvl4pPr marL="1349929" indent="0">
              <a:buNone/>
              <a:defRPr sz="1968"/>
            </a:lvl4pPr>
            <a:lvl5pPr marL="1799905" indent="0">
              <a:buNone/>
              <a:defRPr sz="1968"/>
            </a:lvl5pPr>
            <a:lvl6pPr marL="2249881" indent="0">
              <a:buNone/>
              <a:defRPr sz="1968"/>
            </a:lvl6pPr>
            <a:lvl7pPr marL="2699857" indent="0">
              <a:buNone/>
              <a:defRPr sz="1968"/>
            </a:lvl7pPr>
            <a:lvl8pPr marL="3149834" indent="0">
              <a:buNone/>
              <a:defRPr sz="1968"/>
            </a:lvl8pPr>
            <a:lvl9pPr marL="3599810" indent="0">
              <a:buNone/>
              <a:defRPr sz="1968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2159794"/>
            <a:ext cx="2902585" cy="4001285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D9293-E1C1-422D-B5F0-A1E5DFFF7CA4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5590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718" y="383299"/>
            <a:ext cx="7762102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718" y="1916484"/>
            <a:ext cx="7762102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718" y="6672698"/>
            <a:ext cx="202489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939E5-228F-493C-9421-9FEE0F35BAAC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097" y="6672698"/>
            <a:ext cx="3037344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5924" y="6672698"/>
            <a:ext cx="202489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A81D6-39F0-4AE1-91BA-8E325F6A10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083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899952" rtl="0" eaLnBrk="1" latinLnBrk="0" hangingPunct="1">
        <a:lnSpc>
          <a:spcPct val="90000"/>
        </a:lnSpc>
        <a:spcBef>
          <a:spcPct val="0"/>
        </a:spcBef>
        <a:buNone/>
        <a:defRPr sz="43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4988" indent="-224988" algn="l" defTabSz="899952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1pPr>
      <a:lvl2pPr marL="674964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2pPr>
      <a:lvl3pPr marL="1124941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968" kern="1200">
          <a:solidFill>
            <a:schemeClr val="tx1"/>
          </a:solidFill>
          <a:latin typeface="+mn-lt"/>
          <a:ea typeface="+mn-ea"/>
          <a:cs typeface="+mn-cs"/>
        </a:defRPr>
      </a:lvl3pPr>
      <a:lvl4pPr marL="1574917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2024893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474869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924846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374822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824798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1pPr>
      <a:lvl2pPr marL="449976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2pPr>
      <a:lvl3pPr marL="899952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349929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1799905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249881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699857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149834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59981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lmu.edu.cn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1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2597F-B891-3924-6AD6-93D6CB9826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>
                <a:solidFill>
                  <a:srgbClr val="F56441"/>
                </a:solidFill>
              </a:rPr>
              <a:t>大连海事大学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36F108-1A37-4FAD-5202-425E4C8924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天空之城">
            <a:hlinkClick r:id="" action="ppaction://media"/>
            <a:extLst>
              <a:ext uri="{FF2B5EF4-FFF2-40B4-BE49-F238E27FC236}">
                <a16:creationId xmlns:a16="http://schemas.microsoft.com/office/drawing/2014/main" id="{BC8D3C64-E3E5-02BC-9324-D9325F4D8A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69451" y="398849"/>
            <a:ext cx="487362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084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split/>
      </p:transition>
    </mc:Choice>
    <mc:Fallback>
      <p:transition spd="slow" advClick="0" advTm="3000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竖排标题 3">
            <a:extLst>
              <a:ext uri="{FF2B5EF4-FFF2-40B4-BE49-F238E27FC236}">
                <a16:creationId xmlns:a16="http://schemas.microsoft.com/office/drawing/2014/main" id="{13855246-14D9-5EE7-C1C0-154B3C660AEE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>
                <a:hlinkClick r:id="rId3"/>
              </a:rPr>
              <a:t>目录</a:t>
            </a:r>
            <a:endParaRPr lang="zh-CN" altLang="en-US" sz="7200" b="1" dirty="0"/>
          </a:p>
        </p:txBody>
      </p:sp>
      <p:sp>
        <p:nvSpPr>
          <p:cNvPr id="5" name="竖排文字占位符 4">
            <a:extLst>
              <a:ext uri="{FF2B5EF4-FFF2-40B4-BE49-F238E27FC236}">
                <a16:creationId xmlns:a16="http://schemas.microsoft.com/office/drawing/2014/main" id="{0B050883-D6D3-ED32-95C6-0DC6536715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zh-CN" altLang="en-US" sz="6000" b="1" dirty="0">
                <a:hlinkClick r:id="rId4" action="ppaction://hlinksldjump"/>
              </a:rPr>
              <a:t>学校简介</a:t>
            </a:r>
            <a:endParaRPr lang="en-US" altLang="zh-CN" sz="6000" b="1" dirty="0"/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6000" b="1" dirty="0">
                <a:hlinkClick r:id="rId5" action="ppaction://hlinksldjump"/>
              </a:rPr>
              <a:t>校园风光</a:t>
            </a:r>
            <a:endParaRPr lang="en-US" altLang="zh-CN" sz="6000" b="1" dirty="0"/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6000" b="1" dirty="0">
                <a:hlinkClick r:id="rId6" action="ppaction://hlinksldjump"/>
              </a:rPr>
              <a:t>校园地图</a:t>
            </a:r>
            <a:endParaRPr lang="zh-CN" altLang="en-US" sz="6000" b="1" dirty="0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86ED61E0-7F0A-4CEF-5247-61C2E33D4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CD64B-D6FB-46E8-A37A-3016FE3BDDDA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5B8840-5661-0DC9-6489-2062F54A1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196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amond/>
      </p:transition>
    </mc:Choice>
    <mc:Fallback>
      <p:transition spd="slow">
        <p:diamond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5656317-B5DB-0C74-945C-FD1CDF842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6000" dirty="0">
                <a:solidFill>
                  <a:schemeClr val="accent2">
                    <a:lumMod val="7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学校简介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F3C64C0-B733-34B0-C599-537E709D5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/>
              <a:t>大连海事大学交通运输部所属的重点大学，是著名的高等航海学府，是被国际海事组织认定的“享有国际盛誉”的海事学院。</a:t>
            </a:r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2FE207EC-7058-4DCD-3AAC-6AABC11B4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570A5-82DE-44CA-9497-8359B5703E35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25CA15-F6D8-EB6E-1363-3CB95C15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9" name="动作按钮: 后退或前一项 8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DE1C6D1A-D120-5FB3-A67F-2C2AE113DB6B}"/>
              </a:ext>
            </a:extLst>
          </p:cNvPr>
          <p:cNvSpPr/>
          <p:nvPr/>
        </p:nvSpPr>
        <p:spPr>
          <a:xfrm>
            <a:off x="4083627" y="5725389"/>
            <a:ext cx="504000" cy="432000"/>
          </a:xfrm>
          <a:prstGeom prst="actionButtonBackPrevious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354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ipple dir="r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5E38CF-6CB9-C18E-1739-D67CC72DA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6000" dirty="0">
                <a:solidFill>
                  <a:schemeClr val="accent2">
                    <a:lumMod val="7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校园风光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C0DF42A-7D5F-89F9-CD59-3CC5F4C505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22318"/>
            <a:ext cx="7200900" cy="3840307"/>
          </a:xfrm>
        </p:spPr>
      </p:pic>
      <p:sp>
        <p:nvSpPr>
          <p:cNvPr id="6" name="日期占位符 5">
            <a:extLst>
              <a:ext uri="{FF2B5EF4-FFF2-40B4-BE49-F238E27FC236}">
                <a16:creationId xmlns:a16="http://schemas.microsoft.com/office/drawing/2014/main" id="{DCD4B687-D5D8-2A11-A6BA-252C28CD4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957BA-E6DC-4FEA-A3D3-7660DCAB883E}" type="datetime2">
              <a:rPr lang="zh-CN" altLang="en-US" smtClean="0"/>
              <a:t>2022年11月29日</a:t>
            </a:fld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80DEA7D-5AEE-B4FB-F9ED-17BBE91B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8" name="动作按钮: 转到主页 7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863B8C76-CF44-EFFD-F647-95C957901982}"/>
              </a:ext>
            </a:extLst>
          </p:cNvPr>
          <p:cNvSpPr/>
          <p:nvPr/>
        </p:nvSpPr>
        <p:spPr>
          <a:xfrm>
            <a:off x="3917372" y="5910110"/>
            <a:ext cx="864000" cy="432000"/>
          </a:xfrm>
          <a:prstGeom prst="actionButtonHom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2">
                  <a:lumMod val="60000"/>
                  <a:lumOff val="40000"/>
                </a:schemeClr>
              </a:solidFill>
              <a:highlight>
                <a:srgbClr val="F5644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54345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ipple dir="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51CA72-C2A8-7B30-5602-F7E0FE03E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6000" dirty="0">
                <a:solidFill>
                  <a:schemeClr val="accent2">
                    <a:lumMod val="75000"/>
                  </a:schemeClr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校园地图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9E801E9-2B0B-098E-4D6B-CA46EE2441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000" y="1485899"/>
            <a:ext cx="6631964" cy="3865419"/>
          </a:xfrm>
        </p:spPr>
      </p:pic>
      <p:sp>
        <p:nvSpPr>
          <p:cNvPr id="6" name="日期占位符 5">
            <a:extLst>
              <a:ext uri="{FF2B5EF4-FFF2-40B4-BE49-F238E27FC236}">
                <a16:creationId xmlns:a16="http://schemas.microsoft.com/office/drawing/2014/main" id="{1740FF2B-3B5F-5F8A-CA42-776D646A6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946BD-9312-44C4-B24F-F1818F0F38D5}" type="datetime2">
              <a:rPr lang="zh-CN" altLang="en-US" smtClean="0"/>
              <a:t>2022年11月29日</a:t>
            </a:fld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799366D-4A07-3FD5-4CF4-C255D39B8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A81D6-39F0-4AE1-91BA-8E325F6A10BB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8" name="动作按钮: 转到结尾 7">
            <a:hlinkClick r:id="" action="ppaction://hlinkshowjump?jump=endshow" highlightClick="1"/>
            <a:extLst>
              <a:ext uri="{FF2B5EF4-FFF2-40B4-BE49-F238E27FC236}">
                <a16:creationId xmlns:a16="http://schemas.microsoft.com/office/drawing/2014/main" id="{3AC32EB2-9DED-4738-AB5B-E7B2FC1A3B01}"/>
              </a:ext>
            </a:extLst>
          </p:cNvPr>
          <p:cNvSpPr/>
          <p:nvPr/>
        </p:nvSpPr>
        <p:spPr>
          <a:xfrm>
            <a:off x="3709555" y="5818909"/>
            <a:ext cx="864000" cy="432000"/>
          </a:xfrm>
          <a:prstGeom prst="actionButtonEnd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849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ipple dir="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50</Words>
  <Application>Microsoft Office PowerPoint</Application>
  <PresentationFormat>自定义</PresentationFormat>
  <Paragraphs>17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隶书</vt:lpstr>
      <vt:lpstr>Arial</vt:lpstr>
      <vt:lpstr>Calibri</vt:lpstr>
      <vt:lpstr>Calibri Light</vt:lpstr>
      <vt:lpstr>Office 主题​​</vt:lpstr>
      <vt:lpstr>大连海事大学</vt:lpstr>
      <vt:lpstr>目录</vt:lpstr>
      <vt:lpstr>学校简介</vt:lpstr>
      <vt:lpstr>校园风光</vt:lpstr>
      <vt:lpstr>校园地图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大连海事大学</dc:title>
  <dc:creator>孙 伟豪</dc:creator>
  <cp:lastModifiedBy>孙 伟豪</cp:lastModifiedBy>
  <cp:revision>1</cp:revision>
  <dcterms:created xsi:type="dcterms:W3CDTF">2022-11-29T05:44:42Z</dcterms:created>
  <dcterms:modified xsi:type="dcterms:W3CDTF">2022-11-29T06:44:53Z</dcterms:modified>
</cp:coreProperties>
</file>

<file path=docProps/thumbnail.jpeg>
</file>